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56822967-D8FD-4D03-A47D-433AB28A7B3A}" type="slidenum">
              <a:rPr lang="es-MX" altLang="es-MX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741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2" name="Rectangle 2"/>
          <p:cNvSpPr>
            <a:spLocks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1115616" y="914496"/>
            <a:ext cx="5741664" cy="380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221" rIns="81639" bIns="4082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r>
              <a:rPr lang="es-MX" altLang="es-MX">
                <a:solidFill>
                  <a:srgbClr val="000000"/>
                </a:solidFill>
              </a:rPr>
              <a:t>Índice de Información Presupuestal Municipal 2016</a:t>
            </a: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326880" y="980743"/>
            <a:ext cx="8621280" cy="101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221" rIns="81639" bIns="4082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/>
            <a:endParaRPr lang="es-MX" altLang="es-MX" dirty="0">
              <a:solidFill>
                <a:srgbClr val="000000"/>
              </a:solidFill>
            </a:endParaRPr>
          </a:p>
          <a:p>
            <a:pPr algn="just" eaLnBrk="1"/>
            <a:r>
              <a:rPr lang="es-MX" altLang="es-MX" dirty="0">
                <a:solidFill>
                  <a:srgbClr val="000000"/>
                </a:solidFill>
              </a:rPr>
              <a:t>7.- Ley de Hacienda del Municipio  o legislacion equivalente (Ley de Ingresos 2016) en la Pagina de gobierno Municipal www.torreon.gob.mx</a:t>
            </a:r>
          </a:p>
        </p:txBody>
      </p:sp>
      <p:pic>
        <p:nvPicPr>
          <p:cNvPr id="8198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32856"/>
            <a:ext cx="7948800" cy="4468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118530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30</Words>
  <Application>Microsoft Office PowerPoint</Application>
  <PresentationFormat>Presentación en pantalla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7</cp:revision>
  <dcterms:created xsi:type="dcterms:W3CDTF">2016-05-27T14:26:58Z</dcterms:created>
  <dcterms:modified xsi:type="dcterms:W3CDTF">2016-05-27T14:38:18Z</dcterms:modified>
</cp:coreProperties>
</file>